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57" r:id="rId3"/>
    <p:sldId id="261" r:id="rId4"/>
    <p:sldId id="258" r:id="rId5"/>
    <p:sldId id="259" r:id="rId6"/>
    <p:sldId id="260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25" d="100"/>
          <a:sy n="25" d="100"/>
        </p:scale>
        <p:origin x="1722" y="3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31328-0719-4E61-8760-05A5C254BBDF}" type="datetimeFigureOut">
              <a:rPr lang="en-US" smtClean="0"/>
              <a:t>9/28/2019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D23D6-2325-4ECC-AEC4-6A685CD21220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31328-0719-4E61-8760-05A5C254BBDF}" type="datetimeFigureOut">
              <a:rPr lang="en-US" smtClean="0"/>
              <a:t>9/28/2019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D23D6-2325-4ECC-AEC4-6A685CD2122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31328-0719-4E61-8760-05A5C254BBDF}" type="datetimeFigureOut">
              <a:rPr lang="en-US" smtClean="0"/>
              <a:t>9/28/2019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D23D6-2325-4ECC-AEC4-6A685CD21220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31328-0719-4E61-8760-05A5C254BBDF}" type="datetimeFigureOut">
              <a:rPr lang="en-US" smtClean="0"/>
              <a:t>9/28/2019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D23D6-2325-4ECC-AEC4-6A685CD2122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31328-0719-4E61-8760-05A5C254BBDF}" type="datetimeFigureOut">
              <a:rPr lang="en-US" smtClean="0"/>
              <a:t>9/28/2019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D23D6-2325-4ECC-AEC4-6A685CD2122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31328-0719-4E61-8760-05A5C254BBDF}" type="datetimeFigureOut">
              <a:rPr lang="en-US" smtClean="0"/>
              <a:t>9/28/2019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D23D6-2325-4ECC-AEC4-6A685CD2122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31328-0719-4E61-8760-05A5C254BBDF}" type="datetimeFigureOut">
              <a:rPr lang="en-US" smtClean="0"/>
              <a:t>9/28/2019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D23D6-2325-4ECC-AEC4-6A685CD2122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31328-0719-4E61-8760-05A5C254BBDF}" type="datetimeFigureOut">
              <a:rPr lang="en-US" smtClean="0"/>
              <a:t>9/28/2019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D23D6-2325-4ECC-AEC4-6A685CD2122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31328-0719-4E61-8760-05A5C254BBDF}" type="datetimeFigureOut">
              <a:rPr lang="en-US" smtClean="0"/>
              <a:t>9/28/2019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D4ED23D6-2325-4ECC-AEC4-6A685CD21220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31328-0719-4E61-8760-05A5C254BBDF}" type="datetimeFigureOut">
              <a:rPr lang="en-US" smtClean="0"/>
              <a:t>9/28/2019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D23D6-2325-4ECC-AEC4-6A685CD2122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31328-0719-4E61-8760-05A5C254BBDF}" type="datetimeFigureOut">
              <a:rPr lang="en-US" smtClean="0"/>
              <a:t>9/28/2019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D23D6-2325-4ECC-AEC4-6A685CD2122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0131328-0719-4E61-8760-05A5C254BBDF}" type="datetimeFigureOut">
              <a:rPr lang="en-US" smtClean="0"/>
              <a:t>9/28/2019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4ED23D6-2325-4ECC-AEC4-6A685CD21220}" type="slidenum">
              <a:rPr lang="en-US" smtClean="0"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HEALTH CARE PROMOTION AT THE WORK PLACE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98163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At different workplaces employees are exposed to different risks that can put their health at jeopardy. Organizations have employees from different age-groups and different ethnicities. These employees may respond differently to the work environment and therefore it is always important to ensure that the working environment is always in a way that promotes healthy living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58106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healthy workforce ensures a balanced relation between the customer’s expectations and the organizational target</a:t>
            </a:r>
          </a:p>
          <a:p>
            <a:r>
              <a:rPr lang="en-US" dirty="0"/>
              <a:t>Organization goals can only be realized by ensuring a healthy workforce.</a:t>
            </a:r>
          </a:p>
        </p:txBody>
      </p:sp>
    </p:spTree>
    <p:extLst>
      <p:ext uri="{BB962C8B-B14F-4D97-AF65-F5344CB8AC3E}">
        <p14:creationId xmlns:p14="http://schemas.microsoft.com/office/powerpoint/2010/main" val="3387075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Health care promoting strategies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Considerable working hours</a:t>
            </a:r>
          </a:p>
          <a:p>
            <a:r>
              <a:rPr lang="en-US" dirty="0"/>
              <a:t>Job inspection routines with employees</a:t>
            </a:r>
          </a:p>
          <a:p>
            <a:r>
              <a:rPr lang="en-US" dirty="0"/>
              <a:t>Regular surveys on health matters</a:t>
            </a:r>
          </a:p>
          <a:p>
            <a:r>
              <a:rPr lang="en-US" dirty="0"/>
              <a:t>Special training models </a:t>
            </a:r>
          </a:p>
          <a:p>
            <a:r>
              <a:rPr lang="en-US" dirty="0"/>
              <a:t>Circles formulated to ensure a healthy workforce</a:t>
            </a:r>
          </a:p>
        </p:txBody>
      </p:sp>
    </p:spTree>
    <p:extLst>
      <p:ext uri="{BB962C8B-B14F-4D97-AF65-F5344CB8AC3E}">
        <p14:creationId xmlns:p14="http://schemas.microsoft.com/office/powerpoint/2010/main" val="28154297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Programs for health promotion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Workplace  fitness centers</a:t>
            </a:r>
          </a:p>
          <a:p>
            <a:r>
              <a:rPr lang="en-US" dirty="0"/>
              <a:t>Smoking cessation programs</a:t>
            </a:r>
          </a:p>
          <a:p>
            <a:r>
              <a:rPr lang="en-US" dirty="0"/>
              <a:t>Transportation alternatives</a:t>
            </a:r>
          </a:p>
          <a:p>
            <a:r>
              <a:rPr lang="en-US" dirty="0"/>
              <a:t>Yoga classes </a:t>
            </a:r>
          </a:p>
          <a:p>
            <a:r>
              <a:rPr lang="en-US" dirty="0"/>
              <a:t>Wellness challenges and adventures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58782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Advantages of health promotion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Increases productivity among employees</a:t>
            </a:r>
          </a:p>
          <a:p>
            <a:r>
              <a:rPr lang="en-US" dirty="0"/>
              <a:t>Reduces the cost of business by reducing the amount spend on health covers</a:t>
            </a:r>
          </a:p>
          <a:p>
            <a:r>
              <a:rPr lang="en-US" dirty="0"/>
              <a:t>Health programs also aid in employee retention</a:t>
            </a:r>
          </a:p>
        </p:txBody>
      </p:sp>
    </p:spTree>
    <p:extLst>
      <p:ext uri="{BB962C8B-B14F-4D97-AF65-F5344CB8AC3E}">
        <p14:creationId xmlns:p14="http://schemas.microsoft.com/office/powerpoint/2010/main" val="114285734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31</TotalTime>
  <Words>165</Words>
  <Application>Microsoft Office PowerPoint</Application>
  <PresentationFormat>On-screen Show (4:3)</PresentationFormat>
  <Paragraphs>21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Calibri</vt:lpstr>
      <vt:lpstr>Constantia</vt:lpstr>
      <vt:lpstr>Wingdings 2</vt:lpstr>
      <vt:lpstr>Flow</vt:lpstr>
      <vt:lpstr>HEALTH CARE PROMOTION AT THE WORK PLACE</vt:lpstr>
      <vt:lpstr>introduction</vt:lpstr>
      <vt:lpstr>PowerPoint Presentation</vt:lpstr>
      <vt:lpstr>Health care promoting strategies</vt:lpstr>
      <vt:lpstr>Programs for health promotion</vt:lpstr>
      <vt:lpstr>Advantages of health promotion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HEALTH CARE PROMOTION AT THE WORK PLACE</dc:title>
  <dc:creator>douglas</dc:creator>
  <cp:lastModifiedBy>Pavilion</cp:lastModifiedBy>
  <cp:revision>4</cp:revision>
  <dcterms:created xsi:type="dcterms:W3CDTF">2019-09-26T17:51:40Z</dcterms:created>
  <dcterms:modified xsi:type="dcterms:W3CDTF">2019-09-28T13:32:49Z</dcterms:modified>
</cp:coreProperties>
</file>